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ef2e14f1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ef2e14f1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ef2e14f10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ef2e14f10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6ef2e14f1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6ef2e14f1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155CC"/>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0" y="0"/>
            <a:ext cx="91440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900">
                <a:solidFill>
                  <a:schemeClr val="lt1"/>
                </a:solidFill>
                <a:latin typeface="Georgia"/>
                <a:ea typeface="Georgia"/>
                <a:cs typeface="Georgia"/>
                <a:sym typeface="Georgia"/>
              </a:rPr>
              <a:t>The Kankakee County Courthouse - Ekphrastic writing</a:t>
            </a:r>
            <a:endParaRPr sz="2900">
              <a:solidFill>
                <a:schemeClr val="lt1"/>
              </a:solidFill>
              <a:latin typeface="Georgia"/>
              <a:ea typeface="Georgia"/>
              <a:cs typeface="Georgia"/>
              <a:sym typeface="Georgia"/>
            </a:endParaRPr>
          </a:p>
        </p:txBody>
      </p:sp>
      <p:sp>
        <p:nvSpPr>
          <p:cNvPr id="55" name="Google Shape;55;p13"/>
          <p:cNvSpPr txBox="1"/>
          <p:nvPr/>
        </p:nvSpPr>
        <p:spPr>
          <a:xfrm>
            <a:off x="0" y="7926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chemeClr val="lt1"/>
                </a:solidFill>
              </a:rPr>
              <a:t>In the included slides, students will be shown an object, photograph, or series of photos as representative of an idea. Students should write about what they see, offering one (or more) of the following perspectives -</a:t>
            </a:r>
            <a:endParaRPr sz="2500">
              <a:solidFill>
                <a:schemeClr val="lt1"/>
              </a:solidFill>
            </a:endParaRPr>
          </a:p>
          <a:p>
            <a:pPr indent="0" lvl="0" marL="0" rtl="0" algn="l">
              <a:spcBef>
                <a:spcPts val="0"/>
              </a:spcBef>
              <a:spcAft>
                <a:spcPts val="0"/>
              </a:spcAft>
              <a:buClr>
                <a:schemeClr val="dk1"/>
              </a:buClr>
              <a:buSzPts val="1100"/>
              <a:buFont typeface="Arial"/>
              <a:buNone/>
            </a:pPr>
            <a:r>
              <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to the object, asking questions of it, offering empathy, criticism, etc.</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from the object, from its own point of view.</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about the object, from a third party’s view.</a:t>
            </a:r>
            <a:endParaRPr sz="2500">
              <a:solidFill>
                <a:schemeClr val="lt1"/>
              </a:solidFill>
            </a:endParaRPr>
          </a:p>
          <a:p>
            <a:pPr indent="0" lvl="0" marL="0" rtl="0" algn="l">
              <a:spcBef>
                <a:spcPts val="0"/>
              </a:spcBef>
              <a:spcAft>
                <a:spcPts val="0"/>
              </a:spcAft>
              <a:buClr>
                <a:schemeClr val="dk1"/>
              </a:buClr>
              <a:buSzPts val="1100"/>
              <a:buFont typeface="Arial"/>
              <a:buNone/>
            </a:pPr>
            <a:r>
              <a:t/>
            </a:r>
            <a:endParaRPr sz="2500">
              <a:solidFill>
                <a:schemeClr val="lt1"/>
              </a:solidFill>
            </a:endParaRPr>
          </a:p>
          <a:p>
            <a:pPr indent="0" lvl="0" marL="0" rtl="0" algn="l">
              <a:spcBef>
                <a:spcPts val="0"/>
              </a:spcBef>
              <a:spcAft>
                <a:spcPts val="0"/>
              </a:spcAft>
              <a:buClr>
                <a:schemeClr val="dk1"/>
              </a:buClr>
              <a:buSzPts val="1100"/>
              <a:buFont typeface="Arial"/>
              <a:buNone/>
            </a:pPr>
            <a:r>
              <a:rPr lang="en" sz="2400">
                <a:solidFill>
                  <a:schemeClr val="lt1"/>
                </a:solidFill>
              </a:rPr>
              <a:t>All photos are in the collection of the Kankakee County Museum.</a:t>
            </a:r>
            <a:endParaRPr sz="18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155CC"/>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0" y="4180975"/>
            <a:ext cx="9144000" cy="872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None/>
            </a:pPr>
            <a:r>
              <a:rPr lang="en" sz="1900">
                <a:solidFill>
                  <a:schemeClr val="lt1"/>
                </a:solidFill>
              </a:rPr>
              <a:t>The "new" Kankakee County Courthouse after it opened in 1912. The postcard shows the dome in its original copper color, oxidized to the green (verdigris) appearance seen today. Kankakee. </a:t>
            </a:r>
            <a:r>
              <a:rPr lang="en" sz="1900">
                <a:solidFill>
                  <a:schemeClr val="lt1"/>
                </a:solidFill>
              </a:rPr>
              <a:t>c</a:t>
            </a:r>
            <a:r>
              <a:rPr lang="en" sz="1900">
                <a:solidFill>
                  <a:schemeClr val="lt1"/>
                </a:solidFill>
              </a:rPr>
              <a:t>. 1912.</a:t>
            </a:r>
            <a:endParaRPr sz="1900">
              <a:solidFill>
                <a:schemeClr val="lt1"/>
              </a:solidFill>
            </a:endParaRPr>
          </a:p>
        </p:txBody>
      </p:sp>
      <p:pic>
        <p:nvPicPr>
          <p:cNvPr id="61" name="Google Shape;61;p14" title="Postcard.jpg"/>
          <p:cNvPicPr preferRelativeResize="0"/>
          <p:nvPr/>
        </p:nvPicPr>
        <p:blipFill rotWithShape="1">
          <a:blip r:embed="rId3">
            <a:alphaModFix/>
          </a:blip>
          <a:srcRect b="2534" l="0" r="0" t="0"/>
          <a:stretch/>
        </p:blipFill>
        <p:spPr>
          <a:xfrm>
            <a:off x="1270825" y="0"/>
            <a:ext cx="6602325" cy="4180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155CC"/>
        </a:solidFill>
      </p:bgPr>
    </p:bg>
    <p:spTree>
      <p:nvGrpSpPr>
        <p:cNvPr id="65" name="Shape 65"/>
        <p:cNvGrpSpPr/>
        <p:nvPr/>
      </p:nvGrpSpPr>
      <p:grpSpPr>
        <a:xfrm>
          <a:off x="0" y="0"/>
          <a:ext cx="0" cy="0"/>
          <a:chOff x="0" y="0"/>
          <a:chExt cx="0" cy="0"/>
        </a:xfrm>
      </p:grpSpPr>
      <p:sp>
        <p:nvSpPr>
          <p:cNvPr id="66" name="Google Shape;66;p15"/>
          <p:cNvSpPr txBox="1"/>
          <p:nvPr>
            <p:ph idx="1" type="body"/>
          </p:nvPr>
        </p:nvSpPr>
        <p:spPr>
          <a:xfrm>
            <a:off x="0" y="4180975"/>
            <a:ext cx="9144000" cy="872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None/>
            </a:pPr>
            <a:r>
              <a:rPr lang="en" sz="1900">
                <a:solidFill>
                  <a:schemeClr val="lt1"/>
                </a:solidFill>
              </a:rPr>
              <a:t>The south side of the Kankakee County Courthouse, downtown Kankakee, as it appeared c. the 1990s.</a:t>
            </a:r>
            <a:endParaRPr sz="1900">
              <a:solidFill>
                <a:schemeClr val="lt1"/>
              </a:solidFill>
            </a:endParaRPr>
          </a:p>
        </p:txBody>
      </p:sp>
      <p:pic>
        <p:nvPicPr>
          <p:cNvPr id="67" name="Google Shape;67;p15" title="SouthSide1990s.jpg"/>
          <p:cNvPicPr preferRelativeResize="0"/>
          <p:nvPr/>
        </p:nvPicPr>
        <p:blipFill>
          <a:blip r:embed="rId3">
            <a:alphaModFix/>
          </a:blip>
          <a:stretch>
            <a:fillRect/>
          </a:stretch>
        </p:blipFill>
        <p:spPr>
          <a:xfrm>
            <a:off x="1632000" y="77200"/>
            <a:ext cx="5880012" cy="41037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155CC"/>
        </a:solidFill>
      </p:bgPr>
    </p:bg>
    <p:spTree>
      <p:nvGrpSpPr>
        <p:cNvPr id="71" name="Shape 71"/>
        <p:cNvGrpSpPr/>
        <p:nvPr/>
      </p:nvGrpSpPr>
      <p:grpSpPr>
        <a:xfrm>
          <a:off x="0" y="0"/>
          <a:ext cx="0" cy="0"/>
          <a:chOff x="0" y="0"/>
          <a:chExt cx="0" cy="0"/>
        </a:xfrm>
      </p:grpSpPr>
      <p:sp>
        <p:nvSpPr>
          <p:cNvPr id="72" name="Google Shape;72;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3" name="Google Shape;73;p16" title="Photo1990s.jpg"/>
          <p:cNvPicPr preferRelativeResize="0"/>
          <p:nvPr/>
        </p:nvPicPr>
        <p:blipFill>
          <a:blip r:embed="rId3">
            <a:alphaModFix/>
          </a:blip>
          <a:stretch>
            <a:fillRect/>
          </a:stretch>
        </p:blipFill>
        <p:spPr>
          <a:xfrm>
            <a:off x="187975" y="832463"/>
            <a:ext cx="5124601" cy="3416401"/>
          </a:xfrm>
          <a:prstGeom prst="rect">
            <a:avLst/>
          </a:prstGeom>
          <a:noFill/>
          <a:ln>
            <a:noFill/>
          </a:ln>
        </p:spPr>
      </p:pic>
      <p:pic>
        <p:nvPicPr>
          <p:cNvPr id="74" name="Google Shape;74;p16" title="Dome1990s.jpg"/>
          <p:cNvPicPr preferRelativeResize="0"/>
          <p:nvPr/>
        </p:nvPicPr>
        <p:blipFill>
          <a:blip r:embed="rId4">
            <a:alphaModFix/>
          </a:blip>
          <a:stretch>
            <a:fillRect/>
          </a:stretch>
        </p:blipFill>
        <p:spPr>
          <a:xfrm>
            <a:off x="5604525" y="163438"/>
            <a:ext cx="3313486" cy="4754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