
<file path=[Content_Types].xml><?xml version="1.0" encoding="utf-8"?>
<Types xmlns="http://schemas.openxmlformats.org/package/2006/content-types">
  <Default ContentType="image/jpeg" Extension="jpg"/>
  <Default ContentType="application/xml" Extension="xml"/>
  <Default ContentType="application/vnd.openxmlformats-package.relationships+xml" Extension="rels"/>
  <Override ContentType="application/vnd.openxmlformats-officedocument.presentationml.notesSlide+xml" PartName="/ppt/notesSlides/notesSlide1.xml"/>
  <Override ContentType="application/vnd.openxmlformats-officedocument.presentationml.notesSlide+xml" PartName="/ppt/notesSlides/notesSlide2.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strictFirstAndLastChars="0" saveSubsetFonts="1">
  <p:sldMasterIdLst>
    <p:sldMasterId id="2147483659" r:id="rId4"/>
  </p:sldMasterIdLst>
  <p:notesMasterIdLst>
    <p:notesMasterId r:id="rId5"/>
  </p:notesMasterIdLst>
  <p:sldIdLst>
    <p:sldId id="256" r:id="rId6"/>
    <p:sldId id="257" r:id="rId7"/>
  </p:sldIdLst>
  <p:sldSz cy="5143500" cx="91440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747775"/>
          </p15:clr>
        </p15:guide>
        <p15:guide id="2" pos="2880">
          <p15:clr>
            <a:srgbClr val="747775"/>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5" Type="http://schemas.openxmlformats.org/officeDocument/2006/relationships/notesMaster" Target="notesMasters/notesMaster1.xml"/><Relationship Id="rId6" Type="http://schemas.openxmlformats.org/officeDocument/2006/relationships/slide" Target="slides/slide1.xml"/><Relationship Id="rId7"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 name="Shape 50"/>
        <p:cNvGrpSpPr/>
        <p:nvPr/>
      </p:nvGrpSpPr>
      <p:grpSpPr>
        <a:xfrm>
          <a:off x="0" y="0"/>
          <a:ext cx="0" cy="0"/>
          <a:chOff x="0" y="0"/>
          <a:chExt cx="0" cy="0"/>
        </a:xfrm>
      </p:grpSpPr>
      <p:sp>
        <p:nvSpPr>
          <p:cNvPr id="51" name="Google Shape;51;p:notes"/>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p:spPr>
      </p:sp>
      <p:sp>
        <p:nvSpPr>
          <p:cNvPr id="52" name="Google Shape;52;p: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6" name="Shape 56"/>
        <p:cNvGrpSpPr/>
        <p:nvPr/>
      </p:nvGrpSpPr>
      <p:grpSpPr>
        <a:xfrm>
          <a:off x="0" y="0"/>
          <a:ext cx="0" cy="0"/>
          <a:chOff x="0" y="0"/>
          <a:chExt cx="0" cy="0"/>
        </a:xfrm>
      </p:grpSpPr>
      <p:sp>
        <p:nvSpPr>
          <p:cNvPr id="57" name="Google Shape;57;g36f1b5fb9dc_0_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8" name="Google Shape;58;g36f1b5fb9dc_0_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311708" y="744575"/>
            <a:ext cx="8520600" cy="2052600"/>
          </a:xfrm>
          <a:prstGeom prst="rect">
            <a:avLst/>
          </a:prstGeom>
        </p:spPr>
        <p:txBody>
          <a:bodyPr anchorCtr="0" anchor="b" bIns="91425" lIns="91425" spcFirstLastPara="1" rIns="91425" wrap="square" tIns="91425">
            <a:norm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Google Shape;11;p2"/>
          <p:cNvSpPr txBox="1"/>
          <p:nvPr>
            <p:ph idx="1" type="subTitle"/>
          </p:nvPr>
        </p:nvSpPr>
        <p:spPr>
          <a:xfrm>
            <a:off x="311700" y="2834125"/>
            <a:ext cx="8520600" cy="7926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311700" y="1106125"/>
            <a:ext cx="8520600" cy="1963500"/>
          </a:xfrm>
          <a:prstGeom prst="rect">
            <a:avLst/>
          </a:prstGeom>
        </p:spPr>
        <p:txBody>
          <a:bodyPr anchorCtr="0" anchor="b" bIns="91425" lIns="91425" spcFirstLastPara="1" rIns="91425" wrap="square" tIns="91425">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p:nvPr>
            <p:ph idx="1" type="body"/>
          </p:nvPr>
        </p:nvSpPr>
        <p:spPr>
          <a:xfrm>
            <a:off x="311700" y="3152225"/>
            <a:ext cx="8520600" cy="1300800"/>
          </a:xfrm>
          <a:prstGeom prst="rect">
            <a:avLst/>
          </a:prstGeom>
        </p:spPr>
        <p:txBody>
          <a:bodyPr anchorCtr="0" anchor="t" bIns="91425" lIns="91425" spcFirstLastPara="1" rIns="91425" wrap="square" tIns="91425">
            <a:normAutofit/>
          </a:bodyPr>
          <a:lstStyle>
            <a:lvl1pPr indent="-342900" lvl="0" marL="457200" algn="ctr">
              <a:spcBef>
                <a:spcPts val="0"/>
              </a:spcBef>
              <a:spcAft>
                <a:spcPts val="0"/>
              </a:spcAft>
              <a:buSzPts val="1800"/>
              <a:buChar char="●"/>
              <a:defRPr/>
            </a:lvl1pPr>
            <a:lvl2pPr indent="-317500" lvl="1" marL="914400" algn="ctr">
              <a:spcBef>
                <a:spcPts val="0"/>
              </a:spcBef>
              <a:spcAft>
                <a:spcPts val="0"/>
              </a:spcAft>
              <a:buSzPts val="1400"/>
              <a:buChar char="○"/>
              <a:defRPr/>
            </a:lvl2pPr>
            <a:lvl3pPr indent="-317500" lvl="2" marL="1371600" algn="ctr">
              <a:spcBef>
                <a:spcPts val="0"/>
              </a:spcBef>
              <a:spcAft>
                <a:spcPts val="0"/>
              </a:spcAft>
              <a:buSzPts val="1400"/>
              <a:buChar char="■"/>
              <a:defRPr/>
            </a:lvl3pPr>
            <a:lvl4pPr indent="-317500" lvl="3" marL="1828800" algn="ctr">
              <a:spcBef>
                <a:spcPts val="0"/>
              </a:spcBef>
              <a:spcAft>
                <a:spcPts val="0"/>
              </a:spcAft>
              <a:buSzPts val="1400"/>
              <a:buChar char="●"/>
              <a:defRPr/>
            </a:lvl4pPr>
            <a:lvl5pPr indent="-317500" lvl="4" marL="2286000" algn="ctr">
              <a:spcBef>
                <a:spcPts val="0"/>
              </a:spcBef>
              <a:spcAft>
                <a:spcPts val="0"/>
              </a:spcAft>
              <a:buSzPts val="1400"/>
              <a:buChar char="○"/>
              <a:defRPr/>
            </a:lvl5pPr>
            <a:lvl6pPr indent="-317500" lvl="5" marL="2743200" algn="ctr">
              <a:spcBef>
                <a:spcPts val="0"/>
              </a:spcBef>
              <a:spcAft>
                <a:spcPts val="0"/>
              </a:spcAft>
              <a:buSzPts val="1400"/>
              <a:buChar char="■"/>
              <a:defRPr/>
            </a:lvl6pPr>
            <a:lvl7pPr indent="-317500" lvl="6" marL="3200400" algn="ctr">
              <a:spcBef>
                <a:spcPts val="0"/>
              </a:spcBef>
              <a:spcAft>
                <a:spcPts val="0"/>
              </a:spcAft>
              <a:buSzPts val="1400"/>
              <a:buChar char="●"/>
              <a:defRPr/>
            </a:lvl7pPr>
            <a:lvl8pPr indent="-317500" lvl="7" marL="3657600" algn="ctr">
              <a:spcBef>
                <a:spcPts val="0"/>
              </a:spcBef>
              <a:spcAft>
                <a:spcPts val="0"/>
              </a:spcAft>
              <a:buSzPts val="1400"/>
              <a:buChar char="○"/>
              <a:defRPr/>
            </a:lvl8pPr>
            <a:lvl9pPr indent="-317500" lvl="8" marL="4114800" algn="ctr">
              <a:spcBef>
                <a:spcPts val="0"/>
              </a:spcBef>
              <a:spcAft>
                <a:spcPts val="0"/>
              </a:spcAft>
              <a:buSzPts val="1400"/>
              <a:buChar char="■"/>
              <a:defRPr/>
            </a:lvl9pPr>
          </a:lstStyle>
          <a:p/>
        </p:txBody>
      </p:sp>
      <p:sp>
        <p:nvSpPr>
          <p:cNvPr id="47" name="Google Shape;47;p11"/>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311700" y="2150850"/>
            <a:ext cx="8520600" cy="841800"/>
          </a:xfrm>
          <a:prstGeom prst="rect">
            <a:avLst/>
          </a:prstGeom>
        </p:spPr>
        <p:txBody>
          <a:bodyPr anchorCtr="0" anchor="ctr" bIns="91425" lIns="91425" spcFirstLastPara="1" rIns="91425" wrap="square" tIns="91425">
            <a:norm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Google Shape;15;p3"/>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Google Shape;18;p4"/>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19" name="Google Shape;19;p4"/>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Google Shape;22;p5"/>
          <p:cNvSpPr txBox="1"/>
          <p:nvPr>
            <p:ph idx="1" type="body"/>
          </p:nvPr>
        </p:nvSpPr>
        <p:spPr>
          <a:xfrm>
            <a:off x="3117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3" name="Google Shape;23;p5"/>
          <p:cNvSpPr txBox="1"/>
          <p:nvPr>
            <p:ph idx="2" type="body"/>
          </p:nvPr>
        </p:nvSpPr>
        <p:spPr>
          <a:xfrm>
            <a:off x="48324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4" name="Google Shape;24;p5"/>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Google Shape;27;p6"/>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311700" y="555600"/>
            <a:ext cx="2808000" cy="755700"/>
          </a:xfrm>
          <a:prstGeom prst="rect">
            <a:avLst/>
          </a:prstGeom>
        </p:spPr>
        <p:txBody>
          <a:bodyPr anchorCtr="0" anchor="b" bIns="91425" lIns="91425" spcFirstLastPara="1" rIns="91425" wrap="square" tIns="91425">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Google Shape;30;p7"/>
          <p:cNvSpPr txBox="1"/>
          <p:nvPr>
            <p:ph idx="1" type="body"/>
          </p:nvPr>
        </p:nvSpPr>
        <p:spPr>
          <a:xfrm>
            <a:off x="311700" y="1389600"/>
            <a:ext cx="2808000" cy="3179400"/>
          </a:xfrm>
          <a:prstGeom prst="rect">
            <a:avLst/>
          </a:prstGeom>
        </p:spPr>
        <p:txBody>
          <a:bodyPr anchorCtr="0" anchor="t" bIns="91425" lIns="91425" spcFirstLastPara="1" rIns="91425" wrap="square" tIns="91425">
            <a:normAutofit/>
          </a:bodyPr>
          <a:lstStyle>
            <a:lvl1pPr indent="-304800" lvl="0" marL="457200">
              <a:spcBef>
                <a:spcPts val="0"/>
              </a:spcBef>
              <a:spcAft>
                <a:spcPts val="0"/>
              </a:spcAft>
              <a:buSzPts val="1200"/>
              <a:buChar char="●"/>
              <a:defRPr sz="12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31" name="Google Shape;31;p7"/>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90250" y="450150"/>
            <a:ext cx="6367800" cy="4090800"/>
          </a:xfrm>
          <a:prstGeom prst="rect">
            <a:avLst/>
          </a:prstGeom>
        </p:spPr>
        <p:txBody>
          <a:bodyPr anchorCtr="0" anchor="ctr" bIns="91425" lIns="91425" spcFirstLastPara="1" rIns="91425" wrap="square" tIns="91425">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Google Shape;34;p8"/>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65500" y="1233175"/>
            <a:ext cx="4045200" cy="1482300"/>
          </a:xfrm>
          <a:prstGeom prst="rect">
            <a:avLst/>
          </a:prstGeom>
        </p:spPr>
        <p:txBody>
          <a:bodyPr anchorCtr="0" anchor="b" bIns="91425" lIns="91425" spcFirstLastPara="1" rIns="91425" wrap="square" tIns="91425">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Google Shape;38;p9"/>
          <p:cNvSpPr txBox="1"/>
          <p:nvPr>
            <p:ph idx="1" type="subTitle"/>
          </p:nvPr>
        </p:nvSpPr>
        <p:spPr>
          <a:xfrm>
            <a:off x="265500" y="2803075"/>
            <a:ext cx="4045200" cy="12351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9"/>
          <p:cNvSpPr txBox="1"/>
          <p:nvPr>
            <p:ph idx="2" type="body"/>
          </p:nvPr>
        </p:nvSpPr>
        <p:spPr>
          <a:xfrm>
            <a:off x="4939500" y="724075"/>
            <a:ext cx="3837000" cy="3695100"/>
          </a:xfrm>
          <a:prstGeom prst="rect">
            <a:avLst/>
          </a:prstGeom>
        </p:spPr>
        <p:txBody>
          <a:bodyPr anchorCtr="0" anchor="ctr"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40" name="Google Shape;40;p9"/>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311700" y="4230575"/>
            <a:ext cx="5998800" cy="605100"/>
          </a:xfrm>
          <a:prstGeom prst="rect">
            <a:avLst/>
          </a:prstGeom>
        </p:spPr>
        <p:txBody>
          <a:bodyPr anchorCtr="0" anchor="ctr" bIns="91425" lIns="91425" spcFirstLastPara="1" rIns="91425" wrap="square" tIns="91425">
            <a:normAutofit/>
          </a:bodyPr>
          <a:lstStyle>
            <a:lvl1pPr indent="-228600" lvl="0" marL="457200">
              <a:lnSpc>
                <a:spcPct val="100000"/>
              </a:lnSpc>
              <a:spcBef>
                <a:spcPts val="0"/>
              </a:spcBef>
              <a:spcAft>
                <a:spcPts val="0"/>
              </a:spcAft>
              <a:buSzPts val="1800"/>
              <a:buNone/>
              <a:defRPr/>
            </a:lvl1pPr>
          </a:lstStyle>
          <a:p/>
        </p:txBody>
      </p:sp>
      <p:sp>
        <p:nvSpPr>
          <p:cNvPr id="43" name="Google Shape;43;p10"/>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2.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0"/>
              </a:spcBef>
              <a:spcAft>
                <a:spcPts val="0"/>
              </a:spcAft>
              <a:buClr>
                <a:schemeClr val="dk2"/>
              </a:buClr>
              <a:buSzPts val="1400"/>
              <a:buChar char="○"/>
              <a:defRPr>
                <a:solidFill>
                  <a:schemeClr val="dk2"/>
                </a:solidFill>
              </a:defRPr>
            </a:lvl2pPr>
            <a:lvl3pPr indent="-317500" lvl="2" marL="1371600">
              <a:lnSpc>
                <a:spcPct val="115000"/>
              </a:lnSpc>
              <a:spcBef>
                <a:spcPts val="0"/>
              </a:spcBef>
              <a:spcAft>
                <a:spcPts val="0"/>
              </a:spcAft>
              <a:buClr>
                <a:schemeClr val="dk2"/>
              </a:buClr>
              <a:buSzPts val="1400"/>
              <a:buChar char="■"/>
              <a:defRPr>
                <a:solidFill>
                  <a:schemeClr val="dk2"/>
                </a:solidFill>
              </a:defRPr>
            </a:lvl3pPr>
            <a:lvl4pPr indent="-317500" lvl="3" marL="1828800">
              <a:lnSpc>
                <a:spcPct val="115000"/>
              </a:lnSpc>
              <a:spcBef>
                <a:spcPts val="0"/>
              </a:spcBef>
              <a:spcAft>
                <a:spcPts val="0"/>
              </a:spcAft>
              <a:buClr>
                <a:schemeClr val="dk2"/>
              </a:buClr>
              <a:buSzPts val="1400"/>
              <a:buChar char="●"/>
              <a:defRPr>
                <a:solidFill>
                  <a:schemeClr val="dk2"/>
                </a:solidFill>
              </a:defRPr>
            </a:lvl4pPr>
            <a:lvl5pPr indent="-317500" lvl="4" marL="2286000">
              <a:lnSpc>
                <a:spcPct val="115000"/>
              </a:lnSpc>
              <a:spcBef>
                <a:spcPts val="0"/>
              </a:spcBef>
              <a:spcAft>
                <a:spcPts val="0"/>
              </a:spcAft>
              <a:buClr>
                <a:schemeClr val="dk2"/>
              </a:buClr>
              <a:buSzPts val="1400"/>
              <a:buChar char="○"/>
              <a:defRPr>
                <a:solidFill>
                  <a:schemeClr val="dk2"/>
                </a:solidFill>
              </a:defRPr>
            </a:lvl5pPr>
            <a:lvl6pPr indent="-317500" lvl="5" marL="2743200">
              <a:lnSpc>
                <a:spcPct val="115000"/>
              </a:lnSpc>
              <a:spcBef>
                <a:spcPts val="0"/>
              </a:spcBef>
              <a:spcAft>
                <a:spcPts val="0"/>
              </a:spcAft>
              <a:buClr>
                <a:schemeClr val="dk2"/>
              </a:buClr>
              <a:buSzPts val="1400"/>
              <a:buChar char="■"/>
              <a:defRPr>
                <a:solidFill>
                  <a:schemeClr val="dk2"/>
                </a:solidFill>
              </a:defRPr>
            </a:lvl6pPr>
            <a:lvl7pPr indent="-317500" lvl="6" marL="3200400">
              <a:lnSpc>
                <a:spcPct val="115000"/>
              </a:lnSpc>
              <a:spcBef>
                <a:spcPts val="0"/>
              </a:spcBef>
              <a:spcAft>
                <a:spcPts val="0"/>
              </a:spcAft>
              <a:buClr>
                <a:schemeClr val="dk2"/>
              </a:buClr>
              <a:buSzPts val="1400"/>
              <a:buChar char="●"/>
              <a:defRPr>
                <a:solidFill>
                  <a:schemeClr val="dk2"/>
                </a:solidFill>
              </a:defRPr>
            </a:lvl7pPr>
            <a:lvl8pPr indent="-317500" lvl="7" marL="3657600">
              <a:lnSpc>
                <a:spcPct val="115000"/>
              </a:lnSpc>
              <a:spcBef>
                <a:spcPts val="0"/>
              </a:spcBef>
              <a:spcAft>
                <a:spcPts val="0"/>
              </a:spcAft>
              <a:buClr>
                <a:schemeClr val="dk2"/>
              </a:buClr>
              <a:buSzPts val="1400"/>
              <a:buChar char="○"/>
              <a:defRPr>
                <a:solidFill>
                  <a:schemeClr val="dk2"/>
                </a:solidFill>
              </a:defRPr>
            </a:lvl8pPr>
            <a:lvl9pPr indent="-317500" lvl="8" marL="4114800">
              <a:lnSpc>
                <a:spcPct val="115000"/>
              </a:lnSpc>
              <a:spcBef>
                <a:spcPts val="0"/>
              </a:spcBef>
              <a:spcAft>
                <a:spcPts val="0"/>
              </a:spcAft>
              <a:buClr>
                <a:schemeClr val="dk2"/>
              </a:buClr>
              <a:buSzPts val="1400"/>
              <a:buChar char="■"/>
              <a:defRPr>
                <a:solidFill>
                  <a:schemeClr val="dk2"/>
                </a:solidFill>
              </a:defRPr>
            </a:lvl9pPr>
          </a:lstStyle>
          <a:p/>
        </p:txBody>
      </p:sp>
      <p:sp>
        <p:nvSpPr>
          <p:cNvPr id="8" name="Google Shape;8;p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xml"/><Relationship Id="rId3" Type="http://schemas.openxmlformats.org/officeDocument/2006/relationships/image" Target="../media/image1.jp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0000FF"/>
        </a:solidFill>
      </p:bgPr>
    </p:bg>
    <p:spTree>
      <p:nvGrpSpPr>
        <p:cNvPr id="53" name="Shape 53"/>
        <p:cNvGrpSpPr/>
        <p:nvPr/>
      </p:nvGrpSpPr>
      <p:grpSpPr>
        <a:xfrm>
          <a:off x="0" y="0"/>
          <a:ext cx="0" cy="0"/>
          <a:chOff x="0" y="0"/>
          <a:chExt cx="0" cy="0"/>
        </a:xfrm>
      </p:grpSpPr>
      <p:sp>
        <p:nvSpPr>
          <p:cNvPr id="54" name="Google Shape;54;p13"/>
          <p:cNvSpPr txBox="1"/>
          <p:nvPr>
            <p:ph idx="1" type="subTitle"/>
          </p:nvPr>
        </p:nvSpPr>
        <p:spPr>
          <a:xfrm>
            <a:off x="0" y="0"/>
            <a:ext cx="9144000" cy="7926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SzPts val="1018"/>
              <a:buNone/>
            </a:pPr>
            <a:r>
              <a:rPr lang="en" sz="2600">
                <a:solidFill>
                  <a:srgbClr val="FFFF00"/>
                </a:solidFill>
                <a:latin typeface="Georgia"/>
                <a:ea typeface="Georgia"/>
                <a:cs typeface="Georgia"/>
                <a:sym typeface="Georgia"/>
              </a:rPr>
              <a:t>Fairs, Carnivals, and </a:t>
            </a:r>
            <a:r>
              <a:rPr lang="en" sz="2600">
                <a:solidFill>
                  <a:srgbClr val="FFFF00"/>
                </a:solidFill>
                <a:latin typeface="Georgia"/>
                <a:ea typeface="Georgia"/>
                <a:cs typeface="Georgia"/>
                <a:sym typeface="Georgia"/>
              </a:rPr>
              <a:t>Amusement</a:t>
            </a:r>
            <a:r>
              <a:rPr lang="en" sz="2600">
                <a:solidFill>
                  <a:srgbClr val="FFFF00"/>
                </a:solidFill>
                <a:latin typeface="Georgia"/>
                <a:ea typeface="Georgia"/>
                <a:cs typeface="Georgia"/>
                <a:sym typeface="Georgia"/>
              </a:rPr>
              <a:t> Parks - Ekphrastic writing</a:t>
            </a:r>
            <a:endParaRPr sz="2600">
              <a:solidFill>
                <a:srgbClr val="FFFF00"/>
              </a:solidFill>
              <a:latin typeface="Georgia"/>
              <a:ea typeface="Georgia"/>
              <a:cs typeface="Georgia"/>
              <a:sym typeface="Georgia"/>
            </a:endParaRPr>
          </a:p>
        </p:txBody>
      </p:sp>
      <p:sp>
        <p:nvSpPr>
          <p:cNvPr id="55" name="Google Shape;55;p13"/>
          <p:cNvSpPr txBox="1"/>
          <p:nvPr/>
        </p:nvSpPr>
        <p:spPr>
          <a:xfrm>
            <a:off x="0" y="741300"/>
            <a:ext cx="9144000" cy="4402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Clr>
                <a:schemeClr val="dk1"/>
              </a:buClr>
              <a:buSzPts val="1100"/>
              <a:buFont typeface="Arial"/>
              <a:buNone/>
            </a:pPr>
            <a:r>
              <a:rPr lang="en" sz="2500">
                <a:solidFill>
                  <a:srgbClr val="FFFF00"/>
                </a:solidFill>
              </a:rPr>
              <a:t>In the included slides, students will be shown an object, photograph, or series of photos as representative of an idea. Students should write about what they see, offering one (or more) of the following perspectives -</a:t>
            </a:r>
            <a:endParaRPr sz="2500">
              <a:solidFill>
                <a:srgbClr val="FFFF00"/>
              </a:solidFill>
            </a:endParaRPr>
          </a:p>
          <a:p>
            <a:pPr indent="0" lvl="0" marL="0" rtl="0" algn="l">
              <a:spcBef>
                <a:spcPts val="0"/>
              </a:spcBef>
              <a:spcAft>
                <a:spcPts val="0"/>
              </a:spcAft>
              <a:buClr>
                <a:schemeClr val="dk1"/>
              </a:buClr>
              <a:buSzPts val="1100"/>
              <a:buFont typeface="Arial"/>
              <a:buNone/>
            </a:pPr>
            <a:r>
              <a:t/>
            </a:r>
            <a:endParaRPr sz="2500">
              <a:solidFill>
                <a:srgbClr val="FFFF00"/>
              </a:solidFill>
            </a:endParaRPr>
          </a:p>
          <a:p>
            <a:pPr indent="-387350" lvl="0" marL="457200" rtl="0" algn="l">
              <a:spcBef>
                <a:spcPts val="0"/>
              </a:spcBef>
              <a:spcAft>
                <a:spcPts val="0"/>
              </a:spcAft>
              <a:buClr>
                <a:srgbClr val="FFFF00"/>
              </a:buClr>
              <a:buSzPts val="2500"/>
              <a:buChar char="●"/>
            </a:pPr>
            <a:r>
              <a:rPr lang="en" sz="2500">
                <a:solidFill>
                  <a:srgbClr val="FFFF00"/>
                </a:solidFill>
              </a:rPr>
              <a:t>Write to the object, asking questions of it, offering empathy, criticism, etc.</a:t>
            </a:r>
            <a:endParaRPr sz="2500">
              <a:solidFill>
                <a:srgbClr val="FFFF00"/>
              </a:solidFill>
            </a:endParaRPr>
          </a:p>
          <a:p>
            <a:pPr indent="-387350" lvl="0" marL="457200" rtl="0" algn="l">
              <a:spcBef>
                <a:spcPts val="0"/>
              </a:spcBef>
              <a:spcAft>
                <a:spcPts val="0"/>
              </a:spcAft>
              <a:buClr>
                <a:srgbClr val="FFFF00"/>
              </a:buClr>
              <a:buSzPts val="2500"/>
              <a:buChar char="●"/>
            </a:pPr>
            <a:r>
              <a:rPr lang="en" sz="2500">
                <a:solidFill>
                  <a:srgbClr val="FFFF00"/>
                </a:solidFill>
              </a:rPr>
              <a:t>Write from the object, from its own point of view.</a:t>
            </a:r>
            <a:endParaRPr sz="2500">
              <a:solidFill>
                <a:srgbClr val="FFFF00"/>
              </a:solidFill>
            </a:endParaRPr>
          </a:p>
          <a:p>
            <a:pPr indent="-387350" lvl="0" marL="457200" rtl="0" algn="l">
              <a:spcBef>
                <a:spcPts val="0"/>
              </a:spcBef>
              <a:spcAft>
                <a:spcPts val="0"/>
              </a:spcAft>
              <a:buClr>
                <a:srgbClr val="FFFF00"/>
              </a:buClr>
              <a:buSzPts val="2500"/>
              <a:buChar char="●"/>
            </a:pPr>
            <a:r>
              <a:rPr lang="en" sz="2500">
                <a:solidFill>
                  <a:srgbClr val="FFFF00"/>
                </a:solidFill>
              </a:rPr>
              <a:t>Write about the object, from a third party’s view.</a:t>
            </a:r>
            <a:endParaRPr sz="2500">
              <a:solidFill>
                <a:srgbClr val="FFFF00"/>
              </a:solidFill>
            </a:endParaRPr>
          </a:p>
          <a:p>
            <a:pPr indent="0" lvl="0" marL="0" rtl="0" algn="l">
              <a:spcBef>
                <a:spcPts val="0"/>
              </a:spcBef>
              <a:spcAft>
                <a:spcPts val="0"/>
              </a:spcAft>
              <a:buClr>
                <a:schemeClr val="dk1"/>
              </a:buClr>
              <a:buSzPts val="1100"/>
              <a:buFont typeface="Arial"/>
              <a:buNone/>
            </a:pPr>
            <a:r>
              <a:t/>
            </a:r>
            <a:endParaRPr sz="2500">
              <a:solidFill>
                <a:srgbClr val="FFFF00"/>
              </a:solidFill>
            </a:endParaRPr>
          </a:p>
          <a:p>
            <a:pPr indent="0" lvl="0" marL="0" rtl="0" algn="l">
              <a:spcBef>
                <a:spcPts val="0"/>
              </a:spcBef>
              <a:spcAft>
                <a:spcPts val="0"/>
              </a:spcAft>
              <a:buClr>
                <a:schemeClr val="dk1"/>
              </a:buClr>
              <a:buSzPts val="1100"/>
              <a:buFont typeface="Arial"/>
              <a:buNone/>
            </a:pPr>
            <a:r>
              <a:rPr lang="en" sz="2400">
                <a:solidFill>
                  <a:srgbClr val="FFFF00"/>
                </a:solidFill>
              </a:rPr>
              <a:t>All photos are in the collection of the Kankakee County Museum.</a:t>
            </a:r>
            <a:endParaRPr sz="1800">
              <a:solidFill>
                <a:srgbClr val="FFFF00"/>
              </a:solidFill>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0000FF"/>
        </a:solidFill>
      </p:bgPr>
    </p:bg>
    <p:spTree>
      <p:nvGrpSpPr>
        <p:cNvPr id="59" name="Shape 59"/>
        <p:cNvGrpSpPr/>
        <p:nvPr/>
      </p:nvGrpSpPr>
      <p:grpSpPr>
        <a:xfrm>
          <a:off x="0" y="0"/>
          <a:ext cx="0" cy="0"/>
          <a:chOff x="0" y="0"/>
          <a:chExt cx="0" cy="0"/>
        </a:xfrm>
      </p:grpSpPr>
      <p:sp>
        <p:nvSpPr>
          <p:cNvPr id="60" name="Google Shape;60;p14"/>
          <p:cNvSpPr txBox="1"/>
          <p:nvPr>
            <p:ph idx="1" type="body"/>
          </p:nvPr>
        </p:nvSpPr>
        <p:spPr>
          <a:xfrm>
            <a:off x="5381750" y="872300"/>
            <a:ext cx="3762300" cy="2556600"/>
          </a:xfrm>
          <a:prstGeom prst="rect">
            <a:avLst/>
          </a:prstGeom>
        </p:spPr>
        <p:txBody>
          <a:bodyPr anchorCtr="0" anchor="t" bIns="91425" lIns="91425" spcFirstLastPara="1" rIns="91425" wrap="square" tIns="91425">
            <a:normAutofit/>
          </a:bodyPr>
          <a:lstStyle/>
          <a:p>
            <a:pPr indent="0" lvl="0" marL="0" rtl="0" algn="l">
              <a:lnSpc>
                <a:spcPct val="100000"/>
              </a:lnSpc>
              <a:spcBef>
                <a:spcPts val="0"/>
              </a:spcBef>
              <a:spcAft>
                <a:spcPts val="0"/>
              </a:spcAft>
              <a:buNone/>
            </a:pPr>
            <a:r>
              <a:rPr lang="en" sz="2000">
                <a:solidFill>
                  <a:srgbClr val="FFFF00"/>
                </a:solidFill>
              </a:rPr>
              <a:t>Two unidentified girls enjoy the classic ride of county fairs and carnivals -- the Ferris Wheel.</a:t>
            </a:r>
            <a:endParaRPr sz="2000">
              <a:solidFill>
                <a:srgbClr val="FFFF00"/>
              </a:solidFill>
            </a:endParaRPr>
          </a:p>
          <a:p>
            <a:pPr indent="0" lvl="0" marL="0" rtl="0" algn="l">
              <a:lnSpc>
                <a:spcPct val="100000"/>
              </a:lnSpc>
              <a:spcBef>
                <a:spcPts val="1200"/>
              </a:spcBef>
              <a:spcAft>
                <a:spcPts val="1200"/>
              </a:spcAft>
              <a:buNone/>
            </a:pPr>
            <a:r>
              <a:rPr lang="en" sz="2000">
                <a:solidFill>
                  <a:srgbClr val="FFFF00"/>
                </a:solidFill>
              </a:rPr>
              <a:t>Kankakee County Fair, held on the new fairgrounds along Illinois 49, south of Kankakee. </a:t>
            </a:r>
            <a:r>
              <a:rPr lang="en" sz="2000">
                <a:solidFill>
                  <a:srgbClr val="FFFF00"/>
                </a:solidFill>
              </a:rPr>
              <a:t>August 9-13, 1948.</a:t>
            </a:r>
            <a:endParaRPr sz="2000">
              <a:solidFill>
                <a:srgbClr val="FFFF00"/>
              </a:solidFill>
            </a:endParaRPr>
          </a:p>
        </p:txBody>
      </p:sp>
      <p:pic>
        <p:nvPicPr>
          <p:cNvPr id="61" name="Google Shape;61;p14" title="FerrisWheel1948.jpg"/>
          <p:cNvPicPr preferRelativeResize="0"/>
          <p:nvPr/>
        </p:nvPicPr>
        <p:blipFill>
          <a:blip r:embed="rId3">
            <a:alphaModFix/>
          </a:blip>
          <a:stretch>
            <a:fillRect/>
          </a:stretch>
        </p:blipFill>
        <p:spPr>
          <a:xfrm>
            <a:off x="-2" y="0"/>
            <a:ext cx="5381754" cy="5143499"/>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