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3d5d25d85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3d5d25d85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IMG_2958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550" y="0"/>
            <a:ext cx="871289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0" name="Google Shape;60;p14" title="IMG_2957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0350" y="0"/>
            <a:ext cx="85432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